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32314-3442-43A0-96B6-D1364E84FBD0}" v="6" dt="2019-07-01T09:28:12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Gossler" userId="5a9ac76a-eaa4-45ef-8fbc-f490898ef599" providerId="ADAL" clId="{FBE32314-3442-43A0-96B6-D1364E84FBD0}"/>
    <pc:docChg chg="custSel modSld">
      <pc:chgData name="Florian Gossler" userId="5a9ac76a-eaa4-45ef-8fbc-f490898ef599" providerId="ADAL" clId="{FBE32314-3442-43A0-96B6-D1364E84FBD0}" dt="2019-07-01T09:28:12.487" v="5" actId="478"/>
      <pc:docMkLst>
        <pc:docMk/>
      </pc:docMkLst>
      <pc:sldChg chg="delSp">
        <pc:chgData name="Florian Gossler" userId="5a9ac76a-eaa4-45ef-8fbc-f490898ef599" providerId="ADAL" clId="{FBE32314-3442-43A0-96B6-D1364E84FBD0}" dt="2019-07-01T09:28:12.487" v="5" actId="478"/>
        <pc:sldMkLst>
          <pc:docMk/>
          <pc:sldMk cId="3816971712" sldId="256"/>
        </pc:sldMkLst>
        <pc:spChg chg="del">
          <ac:chgData name="Florian Gossler" userId="5a9ac76a-eaa4-45ef-8fbc-f490898ef599" providerId="ADAL" clId="{FBE32314-3442-43A0-96B6-D1364E84FBD0}" dt="2019-07-01T09:28:12.487" v="5" actId="478"/>
          <ac:spMkLst>
            <pc:docMk/>
            <pc:sldMk cId="3816971712" sldId="256"/>
            <ac:spMk id="25" creationId="{CFCD3773-B619-491E-8D41-FF692408EA1F}"/>
          </ac:spMkLst>
        </pc:spChg>
        <pc:picChg chg="del">
          <ac:chgData name="Florian Gossler" userId="5a9ac76a-eaa4-45ef-8fbc-f490898ef599" providerId="ADAL" clId="{FBE32314-3442-43A0-96B6-D1364E84FBD0}" dt="2019-07-01T09:28:05.513" v="3" actId="478"/>
          <ac:picMkLst>
            <pc:docMk/>
            <pc:sldMk cId="3816971712" sldId="256"/>
            <ac:picMk id="10" creationId="{5E6973C3-6B92-41AF-B4CB-59C25725EE5F}"/>
          </ac:picMkLst>
        </pc:picChg>
        <pc:picChg chg="del">
          <ac:chgData name="Florian Gossler" userId="5a9ac76a-eaa4-45ef-8fbc-f490898ef599" providerId="ADAL" clId="{FBE32314-3442-43A0-96B6-D1364E84FBD0}" dt="2019-07-01T09:28:03.523" v="0" actId="478"/>
          <ac:picMkLst>
            <pc:docMk/>
            <pc:sldMk cId="3816971712" sldId="256"/>
            <ac:picMk id="15" creationId="{741E5F56-FCC1-45DC-AA08-B19482E8DC88}"/>
          </ac:picMkLst>
        </pc:picChg>
        <pc:picChg chg="del">
          <ac:chgData name="Florian Gossler" userId="5a9ac76a-eaa4-45ef-8fbc-f490898ef599" providerId="ADAL" clId="{FBE32314-3442-43A0-96B6-D1364E84FBD0}" dt="2019-07-01T09:28:04.726" v="2" actId="478"/>
          <ac:picMkLst>
            <pc:docMk/>
            <pc:sldMk cId="3816971712" sldId="256"/>
            <ac:picMk id="18" creationId="{B6CB73BF-F984-409B-92EF-928D0DE647E7}"/>
          </ac:picMkLst>
        </pc:picChg>
        <pc:picChg chg="del">
          <ac:chgData name="Florian Gossler" userId="5a9ac76a-eaa4-45ef-8fbc-f490898ef599" providerId="ADAL" clId="{FBE32314-3442-43A0-96B6-D1364E84FBD0}" dt="2019-07-01T09:28:10.272" v="4" actId="478"/>
          <ac:picMkLst>
            <pc:docMk/>
            <pc:sldMk cId="3816971712" sldId="256"/>
            <ac:picMk id="22" creationId="{D1B09C9C-19A7-4D57-A8C7-EAF4F89E7554}"/>
          </ac:picMkLst>
        </pc:picChg>
        <pc:picChg chg="del">
          <ac:chgData name="Florian Gossler" userId="5a9ac76a-eaa4-45ef-8fbc-f490898ef599" providerId="ADAL" clId="{FBE32314-3442-43A0-96B6-D1364E84FBD0}" dt="2019-07-01T09:28:04.109" v="1" actId="478"/>
          <ac:picMkLst>
            <pc:docMk/>
            <pc:sldMk cId="3816971712" sldId="256"/>
            <ac:picMk id="27" creationId="{AFBC2D3D-A595-4417-8F2E-E124A6C458AD}"/>
          </ac:picMkLst>
        </pc:picChg>
      </pc:sldChg>
    </pc:docChg>
  </pc:docChgLst>
  <pc:docChgLst>
    <pc:chgData name="flo go" userId="571e3caeefcb8f9b" providerId="LiveId" clId="{C7902DF4-1F88-48F9-B131-97B4FA6C8829}"/>
    <pc:docChg chg="undo modSld">
      <pc:chgData name="flo go" userId="571e3caeefcb8f9b" providerId="LiveId" clId="{C7902DF4-1F88-48F9-B131-97B4FA6C8829}" dt="2019-04-02T08:40:15.372" v="226" actId="20577"/>
      <pc:docMkLst>
        <pc:docMk/>
      </pc:docMkLst>
      <pc:sldChg chg="addSp delSp modSp">
        <pc:chgData name="flo go" userId="571e3caeefcb8f9b" providerId="LiveId" clId="{C7902DF4-1F88-48F9-B131-97B4FA6C8829}" dt="2019-04-02T08:40:15.372" v="226" actId="20577"/>
        <pc:sldMkLst>
          <pc:docMk/>
          <pc:sldMk cId="3816971712" sldId="256"/>
        </pc:sldMkLst>
        <pc:spChg chg="mod">
          <ac:chgData name="flo go" userId="571e3caeefcb8f9b" providerId="LiveId" clId="{C7902DF4-1F88-48F9-B131-97B4FA6C8829}" dt="2019-04-02T08:40:15.372" v="226" actId="20577"/>
          <ac:spMkLst>
            <pc:docMk/>
            <pc:sldMk cId="3816971712" sldId="256"/>
            <ac:spMk id="11" creationId="{00000000-0000-0000-0000-000000000000}"/>
          </ac:spMkLst>
        </pc:spChg>
        <pc:picChg chg="mod">
          <ac:chgData name="flo go" userId="571e3caeefcb8f9b" providerId="LiveId" clId="{C7902DF4-1F88-48F9-B131-97B4FA6C8829}" dt="2019-04-02T08:39:46.414" v="220" actId="1076"/>
          <ac:picMkLst>
            <pc:docMk/>
            <pc:sldMk cId="3816971712" sldId="256"/>
            <ac:picMk id="3" creationId="{52D127C1-3991-40AB-AB78-BD2114DF0DF5}"/>
          </ac:picMkLst>
        </pc:picChg>
        <pc:picChg chg="mod">
          <ac:chgData name="flo go" userId="571e3caeefcb8f9b" providerId="LiveId" clId="{C7902DF4-1F88-48F9-B131-97B4FA6C8829}" dt="2019-04-02T08:38:40.985" v="201" actId="1076"/>
          <ac:picMkLst>
            <pc:docMk/>
            <pc:sldMk cId="3816971712" sldId="256"/>
            <ac:picMk id="10" creationId="{5E6973C3-6B92-41AF-B4CB-59C25725EE5F}"/>
          </ac:picMkLst>
        </pc:picChg>
        <pc:picChg chg="mod">
          <ac:chgData name="flo go" userId="571e3caeefcb8f9b" providerId="LiveId" clId="{C7902DF4-1F88-48F9-B131-97B4FA6C8829}" dt="2019-04-02T06:39:10.116" v="13" actId="1076"/>
          <ac:picMkLst>
            <pc:docMk/>
            <pc:sldMk cId="3816971712" sldId="256"/>
            <ac:picMk id="15" creationId="{741E5F56-FCC1-45DC-AA08-B19482E8DC88}"/>
          </ac:picMkLst>
        </pc:picChg>
        <pc:picChg chg="mod">
          <ac:chgData name="flo go" userId="571e3caeefcb8f9b" providerId="LiveId" clId="{C7902DF4-1F88-48F9-B131-97B4FA6C8829}" dt="2019-04-02T08:37:52.282" v="196" actId="1076"/>
          <ac:picMkLst>
            <pc:docMk/>
            <pc:sldMk cId="3816971712" sldId="256"/>
            <ac:picMk id="22" creationId="{D1B09C9C-19A7-4D57-A8C7-EAF4F89E7554}"/>
          </ac:picMkLst>
        </pc:picChg>
        <pc:picChg chg="add mod ord">
          <ac:chgData name="flo go" userId="571e3caeefcb8f9b" providerId="LiveId" clId="{C7902DF4-1F88-48F9-B131-97B4FA6C8829}" dt="2019-04-02T07:24:20.625" v="191" actId="1076"/>
          <ac:picMkLst>
            <pc:docMk/>
            <pc:sldMk cId="3816971712" sldId="256"/>
            <ac:picMk id="27" creationId="{AFBC2D3D-A595-4417-8F2E-E124A6C458AD}"/>
          </ac:picMkLst>
        </pc:picChg>
        <pc:picChg chg="add mod">
          <ac:chgData name="flo go" userId="571e3caeefcb8f9b" providerId="LiveId" clId="{C7902DF4-1F88-48F9-B131-97B4FA6C8829}" dt="2019-04-02T06:39:29.612" v="18" actId="1076"/>
          <ac:picMkLst>
            <pc:docMk/>
            <pc:sldMk cId="3816971712" sldId="256"/>
            <ac:picMk id="29" creationId="{4B27AB9D-9B23-470A-980C-17109D22D928}"/>
          </ac:picMkLst>
        </pc:picChg>
        <pc:picChg chg="add mod">
          <ac:chgData name="flo go" userId="571e3caeefcb8f9b" providerId="LiveId" clId="{C7902DF4-1F88-48F9-B131-97B4FA6C8829}" dt="2019-04-02T08:37:58.171" v="198" actId="14100"/>
          <ac:picMkLst>
            <pc:docMk/>
            <pc:sldMk cId="3816971712" sldId="256"/>
            <ac:picMk id="31" creationId="{42339AE3-2F58-4C8B-A5FC-345DCD342847}"/>
          </ac:picMkLst>
        </pc:picChg>
        <pc:picChg chg="add mod">
          <ac:chgData name="flo go" userId="571e3caeefcb8f9b" providerId="LiveId" clId="{C7902DF4-1F88-48F9-B131-97B4FA6C8829}" dt="2019-04-02T08:38:57.684" v="208" actId="1076"/>
          <ac:picMkLst>
            <pc:docMk/>
            <pc:sldMk cId="3816971712" sldId="256"/>
            <ac:picMk id="33" creationId="{76556CDA-BEDA-412B-842E-6711B1395342}"/>
          </ac:picMkLst>
        </pc:picChg>
        <pc:picChg chg="add del mod">
          <ac:chgData name="flo go" userId="571e3caeefcb8f9b" providerId="LiveId" clId="{C7902DF4-1F88-48F9-B131-97B4FA6C8829}" dt="2019-04-02T08:39:45.497" v="219"/>
          <ac:picMkLst>
            <pc:docMk/>
            <pc:sldMk cId="3816971712" sldId="256"/>
            <ac:picMk id="35" creationId="{4EEC4058-DFC9-4F64-8F3F-3CB1B9EE20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0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0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06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65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3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70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4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2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6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51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9617-2013-4A43-A649-8CDAE44E369A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6484-913A-4A8A-BCD8-25E775BE8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f.gossler@gossler-elektro.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30119" y="2817531"/>
            <a:ext cx="63450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Zur Sicherstellung und Aufrechterhaltung Ihrer Stromversorgung haben wir ein</a:t>
            </a:r>
          </a:p>
          <a:p>
            <a:endParaRPr lang="de-DE" sz="1200" dirty="0"/>
          </a:p>
          <a:p>
            <a:r>
              <a:rPr lang="de-DE" sz="2000" b="1" dirty="0">
                <a:solidFill>
                  <a:srgbClr val="FF0000"/>
                </a:solidFill>
              </a:rPr>
              <a:t>Mobiles Notstrom Aggregat 630 kVA zu vermieten</a:t>
            </a:r>
          </a:p>
          <a:p>
            <a:endParaRPr lang="de-DE" sz="1200" dirty="0"/>
          </a:p>
          <a:p>
            <a:endParaRPr lang="de-DE" sz="1200" b="1" dirty="0"/>
          </a:p>
          <a:p>
            <a:r>
              <a:rPr lang="de-DE" sz="1200" b="1" dirty="0"/>
              <a:t>Betriebsmöglichkeiten</a:t>
            </a:r>
          </a:p>
          <a:p>
            <a:endParaRPr lang="de-D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Inselbetrieb, völlig autark vom Netz z.B. bei Abschaltungen, Events, Wartungen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Notstrombetrieb (eingebaute Netzüberwachung und Netzleistungsschalter)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Schaltanlage 1.000 A, Abgänge 16A – 250 A mehrfach vorhanden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Flexible Leitungen a´30 Meter mehrfach vorhanden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Technische Informationen: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Dauerleistung: 640 kVA – 504 KW – 1.000 A, 400/230V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Notstromleistung: 630 kVA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Dieselmotor: MAN D2842 LE 201, 12 Zylinder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Generator: FKI </a:t>
            </a:r>
            <a:r>
              <a:rPr lang="de-DE" sz="1200" dirty="0" err="1"/>
              <a:t>Marcelli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Starterbatterie: 24V 171 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Kraftstoff: Diesel / Heizöl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Tank: 3.000 Liter Doppelwand Sicherheitstank an Bord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Schallgedämpfter Aufbau, Schalldämpferanlage 65 dB (A) 7m Entfernung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Gewicht: 8.960 kg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Höhe: 3800mm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Breite: 2600mm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Länge: 12800 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Alu Treppe mit Geländer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Container Trailer 2 Achsen 40 </a:t>
            </a:r>
            <a:r>
              <a:rPr lang="de-DE" sz="1200" dirty="0" err="1"/>
              <a:t>Fuss</a:t>
            </a:r>
            <a:r>
              <a:rPr lang="de-DE" sz="1200" dirty="0"/>
              <a:t>, sofort betriebsbereit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dirty="0"/>
              <a:t>Preise und Buchung:</a:t>
            </a:r>
          </a:p>
          <a:p>
            <a:endParaRPr lang="de-DE" sz="1200" dirty="0"/>
          </a:p>
          <a:p>
            <a:r>
              <a:rPr lang="de-DE" sz="1200" dirty="0"/>
              <a:t>auf Anfrage per Mail: </a:t>
            </a:r>
            <a:r>
              <a:rPr lang="de-DE" sz="1200" dirty="0">
                <a:hlinkClick r:id="rId2"/>
              </a:rPr>
              <a:t>f.gossler@gossler-elektro.de</a:t>
            </a:r>
            <a:r>
              <a:rPr lang="de-DE" sz="1200" dirty="0"/>
              <a:t> / Tel. 09161 / 89 99-17</a:t>
            </a:r>
          </a:p>
        </p:txBody>
      </p:sp>
      <p:sp>
        <p:nvSpPr>
          <p:cNvPr id="13" name="Rechteck 12"/>
          <p:cNvSpPr/>
          <p:nvPr/>
        </p:nvSpPr>
        <p:spPr>
          <a:xfrm>
            <a:off x="98440" y="9352480"/>
            <a:ext cx="6510719" cy="5196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98440" y="2397590"/>
            <a:ext cx="6510719" cy="194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D127C1-3991-40AB-AB78-BD2114DF0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13839"/>
          <a:stretch/>
        </p:blipFill>
        <p:spPr>
          <a:xfrm rot="5400000">
            <a:off x="3099507" y="1089583"/>
            <a:ext cx="1214802" cy="11912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BC9BD33-9376-4B36-B57D-8CCCBA1E90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/>
          <a:stretch/>
        </p:blipFill>
        <p:spPr>
          <a:xfrm rot="5400000">
            <a:off x="1874899" y="1145514"/>
            <a:ext cx="1199687" cy="107942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417B124-2866-4F0C-9420-5B225D1DF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79" y="265135"/>
            <a:ext cx="2442149" cy="48181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026CF35F-44A1-4BBA-A630-F79770E53BA2}"/>
              </a:ext>
            </a:extLst>
          </p:cNvPr>
          <p:cNvSpPr txBox="1"/>
          <p:nvPr/>
        </p:nvSpPr>
        <p:spPr>
          <a:xfrm>
            <a:off x="2259831" y="9456199"/>
            <a:ext cx="40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www.gossler-elektro.de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B27AB9D-9B23-470A-980C-17109D22D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0" y="1076534"/>
            <a:ext cx="1605278" cy="120395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2339AE3-2F58-4C8B-A5FC-345DCD3428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8217" y="1242926"/>
            <a:ext cx="1260348" cy="945261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6556CDA-BEDA-412B-842E-6711B13953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819" y="1223822"/>
            <a:ext cx="1260350" cy="9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7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A4-Papier (210 x 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Müller</dc:creator>
  <cp:lastModifiedBy>Florian Gossler</cp:lastModifiedBy>
  <cp:revision>28</cp:revision>
  <cp:lastPrinted>2019-04-02T07:04:27Z</cp:lastPrinted>
  <dcterms:created xsi:type="dcterms:W3CDTF">2017-09-22T08:42:22Z</dcterms:created>
  <dcterms:modified xsi:type="dcterms:W3CDTF">2019-07-01T09:28:21Z</dcterms:modified>
</cp:coreProperties>
</file>